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3" r:id="rId5"/>
    <p:sldId id="262" r:id="rId6"/>
    <p:sldId id="259" r:id="rId7"/>
    <p:sldId id="261" r:id="rId8"/>
    <p:sldId id="260" r:id="rId9"/>
    <p:sldId id="264" r:id="rId10"/>
    <p:sldId id="267" r:id="rId11"/>
    <p:sldId id="265" r:id="rId12"/>
    <p:sldId id="266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86"/>
  </p:normalViewPr>
  <p:slideViewPr>
    <p:cSldViewPr snapToGrid="0" snapToObjects="1">
      <p:cViewPr>
        <p:scale>
          <a:sx n="97" d="100"/>
          <a:sy n="97" d="100"/>
        </p:scale>
        <p:origin x="62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5DEF1C-8DA1-D047-BFE1-33BE9E82FB8F}" type="doc">
      <dgm:prSet loTypeId="urn:microsoft.com/office/officeart/2005/8/layout/list1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1EAB66B9-3107-7E47-AF57-6422F5978787}">
      <dgm:prSet phldrT="[Text]"/>
      <dgm:spPr/>
      <dgm:t>
        <a:bodyPr/>
        <a:lstStyle/>
        <a:p>
          <a:r>
            <a:rPr lang="en-US" dirty="0" smtClean="0"/>
            <a:t>Parser</a:t>
          </a:r>
          <a:endParaRPr lang="en-US" dirty="0"/>
        </a:p>
      </dgm:t>
    </dgm:pt>
    <dgm:pt modelId="{119E46E0-2EEF-E249-AFBE-6C76E2889C05}" type="parTrans" cxnId="{9219EE70-A00F-DD47-B4D4-077581FA8D99}">
      <dgm:prSet/>
      <dgm:spPr/>
      <dgm:t>
        <a:bodyPr/>
        <a:lstStyle/>
        <a:p>
          <a:endParaRPr lang="en-US"/>
        </a:p>
      </dgm:t>
    </dgm:pt>
    <dgm:pt modelId="{9D7E1D29-99BE-9649-8B62-9E2959582FC5}" type="sibTrans" cxnId="{9219EE70-A00F-DD47-B4D4-077581FA8D99}">
      <dgm:prSet/>
      <dgm:spPr/>
      <dgm:t>
        <a:bodyPr/>
        <a:lstStyle/>
        <a:p>
          <a:endParaRPr lang="en-US"/>
        </a:p>
      </dgm:t>
    </dgm:pt>
    <dgm:pt modelId="{373331E0-E777-2945-ADB2-93E8AB0A761E}">
      <dgm:prSet phldrT="[Text]"/>
      <dgm:spPr/>
      <dgm:t>
        <a:bodyPr/>
        <a:lstStyle/>
        <a:p>
          <a:r>
            <a:rPr lang="en-US" i="1" dirty="0" smtClean="0"/>
            <a:t>&lt;?</a:t>
          </a:r>
          <a:r>
            <a:rPr lang="en-US" b="1" dirty="0" smtClean="0"/>
            <a:t>xml version="1.0" encoding="utf-8"</a:t>
          </a:r>
          <a:r>
            <a:rPr lang="en-US" i="1" dirty="0" smtClean="0"/>
            <a:t>?&gt;</a:t>
          </a:r>
          <a:endParaRPr lang="en-US" dirty="0"/>
        </a:p>
      </dgm:t>
    </dgm:pt>
    <dgm:pt modelId="{E723DB39-E8AB-0F40-BD13-AB4260F21D12}" type="parTrans" cxnId="{878DC5F8-1207-1240-BC82-30DF956E5BCD}">
      <dgm:prSet/>
      <dgm:spPr/>
      <dgm:t>
        <a:bodyPr/>
        <a:lstStyle/>
        <a:p>
          <a:endParaRPr lang="en-US"/>
        </a:p>
      </dgm:t>
    </dgm:pt>
    <dgm:pt modelId="{41D37E7B-6C4F-124D-97E6-EDCBF258144C}" type="sibTrans" cxnId="{878DC5F8-1207-1240-BC82-30DF956E5BCD}">
      <dgm:prSet/>
      <dgm:spPr/>
      <dgm:t>
        <a:bodyPr/>
        <a:lstStyle/>
        <a:p>
          <a:endParaRPr lang="en-US"/>
        </a:p>
      </dgm:t>
    </dgm:pt>
    <dgm:pt modelId="{D28D0D47-27A4-3149-BBBA-1CD8156AB1E9}">
      <dgm:prSet phldrT="[Text]"/>
      <dgm:spPr/>
      <dgm:t>
        <a:bodyPr/>
        <a:lstStyle/>
        <a:p>
          <a:r>
            <a:rPr lang="en-US" dirty="0" smtClean="0"/>
            <a:t>Elements, attributes, Namespaces</a:t>
          </a:r>
          <a:endParaRPr lang="en-US" dirty="0"/>
        </a:p>
      </dgm:t>
    </dgm:pt>
    <dgm:pt modelId="{8CC41593-D2D4-6D41-B196-8C56F65B8010}" type="parTrans" cxnId="{D48AD0B4-1CFD-A54A-9E02-6CADCB1257CE}">
      <dgm:prSet/>
      <dgm:spPr/>
      <dgm:t>
        <a:bodyPr/>
        <a:lstStyle/>
        <a:p>
          <a:endParaRPr lang="en-US"/>
        </a:p>
      </dgm:t>
    </dgm:pt>
    <dgm:pt modelId="{FF62BFEE-25B9-464B-B000-1E5E14ED3673}" type="sibTrans" cxnId="{D48AD0B4-1CFD-A54A-9E02-6CADCB1257CE}">
      <dgm:prSet/>
      <dgm:spPr/>
      <dgm:t>
        <a:bodyPr/>
        <a:lstStyle/>
        <a:p>
          <a:endParaRPr lang="en-US"/>
        </a:p>
      </dgm:t>
    </dgm:pt>
    <dgm:pt modelId="{2676D42B-000A-A64F-9C25-E9F449E689A8}" type="pres">
      <dgm:prSet presAssocID="{145DEF1C-8DA1-D047-BFE1-33BE9E82FB8F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0A1F082-92B0-3648-934C-5FE5ACD91824}" type="pres">
      <dgm:prSet presAssocID="{1EAB66B9-3107-7E47-AF57-6422F5978787}" presName="parentLin" presStyleCnt="0"/>
      <dgm:spPr/>
    </dgm:pt>
    <dgm:pt modelId="{0E321A52-C1C6-1843-84A1-8FC9DFD4113D}" type="pres">
      <dgm:prSet presAssocID="{1EAB66B9-3107-7E47-AF57-6422F5978787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CE272573-A86D-D148-8E21-D4A5B4B60592}" type="pres">
      <dgm:prSet presAssocID="{1EAB66B9-3107-7E47-AF57-6422F597878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B9AA84-3135-034E-8077-5D903936C69F}" type="pres">
      <dgm:prSet presAssocID="{1EAB66B9-3107-7E47-AF57-6422F5978787}" presName="negativeSpace" presStyleCnt="0"/>
      <dgm:spPr/>
    </dgm:pt>
    <dgm:pt modelId="{4898CBE9-3D54-044D-843C-5E77F4175F08}" type="pres">
      <dgm:prSet presAssocID="{1EAB66B9-3107-7E47-AF57-6422F5978787}" presName="childText" presStyleLbl="conFgAcc1" presStyleIdx="0" presStyleCnt="3">
        <dgm:presLayoutVars>
          <dgm:bulletEnabled val="1"/>
        </dgm:presLayoutVars>
      </dgm:prSet>
      <dgm:spPr/>
    </dgm:pt>
    <dgm:pt modelId="{14CA6C1C-ADD4-0643-BD4A-540F5C3B0FCD}" type="pres">
      <dgm:prSet presAssocID="{9D7E1D29-99BE-9649-8B62-9E2959582FC5}" presName="spaceBetweenRectangles" presStyleCnt="0"/>
      <dgm:spPr/>
    </dgm:pt>
    <dgm:pt modelId="{E9735CFA-27BB-0443-978C-BB0601389F2B}" type="pres">
      <dgm:prSet presAssocID="{373331E0-E777-2945-ADB2-93E8AB0A761E}" presName="parentLin" presStyleCnt="0"/>
      <dgm:spPr/>
    </dgm:pt>
    <dgm:pt modelId="{8494363B-77EB-C541-A304-661EC0519B90}" type="pres">
      <dgm:prSet presAssocID="{373331E0-E777-2945-ADB2-93E8AB0A761E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0BB0EDC6-5CF2-364E-B1DD-E751B61A2BB8}" type="pres">
      <dgm:prSet presAssocID="{373331E0-E777-2945-ADB2-93E8AB0A761E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ED5187-9709-E648-9AE0-E8FD94A3E498}" type="pres">
      <dgm:prSet presAssocID="{373331E0-E777-2945-ADB2-93E8AB0A761E}" presName="negativeSpace" presStyleCnt="0"/>
      <dgm:spPr/>
    </dgm:pt>
    <dgm:pt modelId="{41032B9C-3A1C-8D48-A39E-43D9AC9BD985}" type="pres">
      <dgm:prSet presAssocID="{373331E0-E777-2945-ADB2-93E8AB0A761E}" presName="childText" presStyleLbl="conFgAcc1" presStyleIdx="1" presStyleCnt="3">
        <dgm:presLayoutVars>
          <dgm:bulletEnabled val="1"/>
        </dgm:presLayoutVars>
      </dgm:prSet>
      <dgm:spPr/>
    </dgm:pt>
    <dgm:pt modelId="{94229999-F610-3843-B7CD-4098402F4356}" type="pres">
      <dgm:prSet presAssocID="{41D37E7B-6C4F-124D-97E6-EDCBF258144C}" presName="spaceBetweenRectangles" presStyleCnt="0"/>
      <dgm:spPr/>
    </dgm:pt>
    <dgm:pt modelId="{E19F1894-3407-124C-9990-FCAD63661BFC}" type="pres">
      <dgm:prSet presAssocID="{D28D0D47-27A4-3149-BBBA-1CD8156AB1E9}" presName="parentLin" presStyleCnt="0"/>
      <dgm:spPr/>
    </dgm:pt>
    <dgm:pt modelId="{A97E673B-17FD-FF41-9AFD-FDB0394917CC}" type="pres">
      <dgm:prSet presAssocID="{D28D0D47-27A4-3149-BBBA-1CD8156AB1E9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19BCDE87-95F9-8845-9F8A-7C96CE6524D1}" type="pres">
      <dgm:prSet presAssocID="{D28D0D47-27A4-3149-BBBA-1CD8156AB1E9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042ED6-4C3A-BB41-83A0-3872DB390560}" type="pres">
      <dgm:prSet presAssocID="{D28D0D47-27A4-3149-BBBA-1CD8156AB1E9}" presName="negativeSpace" presStyleCnt="0"/>
      <dgm:spPr/>
    </dgm:pt>
    <dgm:pt modelId="{83B4928C-6A62-884B-ABE9-5B65C122C5BA}" type="pres">
      <dgm:prSet presAssocID="{D28D0D47-27A4-3149-BBBA-1CD8156AB1E9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9825D41E-3C12-9648-95B2-1038B157F3ED}" type="presOf" srcId="{1EAB66B9-3107-7E47-AF57-6422F5978787}" destId="{CE272573-A86D-D148-8E21-D4A5B4B60592}" srcOrd="1" destOrd="0" presId="urn:microsoft.com/office/officeart/2005/8/layout/list1"/>
    <dgm:cxn modelId="{DD0BDE6F-E6AB-D54C-BA73-7A7AC30EE334}" type="presOf" srcId="{373331E0-E777-2945-ADB2-93E8AB0A761E}" destId="{8494363B-77EB-C541-A304-661EC0519B90}" srcOrd="0" destOrd="0" presId="urn:microsoft.com/office/officeart/2005/8/layout/list1"/>
    <dgm:cxn modelId="{54B28E7C-33FD-4044-8262-E0F3E19147C6}" type="presOf" srcId="{145DEF1C-8DA1-D047-BFE1-33BE9E82FB8F}" destId="{2676D42B-000A-A64F-9C25-E9F449E689A8}" srcOrd="0" destOrd="0" presId="urn:microsoft.com/office/officeart/2005/8/layout/list1"/>
    <dgm:cxn modelId="{35F58FA9-20BD-254D-97C8-C2236BAD3D05}" type="presOf" srcId="{373331E0-E777-2945-ADB2-93E8AB0A761E}" destId="{0BB0EDC6-5CF2-364E-B1DD-E751B61A2BB8}" srcOrd="1" destOrd="0" presId="urn:microsoft.com/office/officeart/2005/8/layout/list1"/>
    <dgm:cxn modelId="{D87C41D8-FA09-004E-B151-614348D162D9}" type="presOf" srcId="{1EAB66B9-3107-7E47-AF57-6422F5978787}" destId="{0E321A52-C1C6-1843-84A1-8FC9DFD4113D}" srcOrd="0" destOrd="0" presId="urn:microsoft.com/office/officeart/2005/8/layout/list1"/>
    <dgm:cxn modelId="{878DC5F8-1207-1240-BC82-30DF956E5BCD}" srcId="{145DEF1C-8DA1-D047-BFE1-33BE9E82FB8F}" destId="{373331E0-E777-2945-ADB2-93E8AB0A761E}" srcOrd="1" destOrd="0" parTransId="{E723DB39-E8AB-0F40-BD13-AB4260F21D12}" sibTransId="{41D37E7B-6C4F-124D-97E6-EDCBF258144C}"/>
    <dgm:cxn modelId="{7F342966-8EC1-934A-922E-E49072112C4B}" type="presOf" srcId="{D28D0D47-27A4-3149-BBBA-1CD8156AB1E9}" destId="{A97E673B-17FD-FF41-9AFD-FDB0394917CC}" srcOrd="0" destOrd="0" presId="urn:microsoft.com/office/officeart/2005/8/layout/list1"/>
    <dgm:cxn modelId="{ECEE06CB-0FA5-094F-ADB1-F90C60E7BE1C}" type="presOf" srcId="{D28D0D47-27A4-3149-BBBA-1CD8156AB1E9}" destId="{19BCDE87-95F9-8845-9F8A-7C96CE6524D1}" srcOrd="1" destOrd="0" presId="urn:microsoft.com/office/officeart/2005/8/layout/list1"/>
    <dgm:cxn modelId="{9219EE70-A00F-DD47-B4D4-077581FA8D99}" srcId="{145DEF1C-8DA1-D047-BFE1-33BE9E82FB8F}" destId="{1EAB66B9-3107-7E47-AF57-6422F5978787}" srcOrd="0" destOrd="0" parTransId="{119E46E0-2EEF-E249-AFBE-6C76E2889C05}" sibTransId="{9D7E1D29-99BE-9649-8B62-9E2959582FC5}"/>
    <dgm:cxn modelId="{D48AD0B4-1CFD-A54A-9E02-6CADCB1257CE}" srcId="{145DEF1C-8DA1-D047-BFE1-33BE9E82FB8F}" destId="{D28D0D47-27A4-3149-BBBA-1CD8156AB1E9}" srcOrd="2" destOrd="0" parTransId="{8CC41593-D2D4-6D41-B196-8C56F65B8010}" sibTransId="{FF62BFEE-25B9-464B-B000-1E5E14ED3673}"/>
    <dgm:cxn modelId="{FFAB4239-94A1-B048-9075-255A881DF6CB}" type="presParOf" srcId="{2676D42B-000A-A64F-9C25-E9F449E689A8}" destId="{70A1F082-92B0-3648-934C-5FE5ACD91824}" srcOrd="0" destOrd="0" presId="urn:microsoft.com/office/officeart/2005/8/layout/list1"/>
    <dgm:cxn modelId="{4EA1468F-F382-A342-9233-51118257BDC7}" type="presParOf" srcId="{70A1F082-92B0-3648-934C-5FE5ACD91824}" destId="{0E321A52-C1C6-1843-84A1-8FC9DFD4113D}" srcOrd="0" destOrd="0" presId="urn:microsoft.com/office/officeart/2005/8/layout/list1"/>
    <dgm:cxn modelId="{E6415BEE-EECB-3E48-82EE-D6AF7368BD49}" type="presParOf" srcId="{70A1F082-92B0-3648-934C-5FE5ACD91824}" destId="{CE272573-A86D-D148-8E21-D4A5B4B60592}" srcOrd="1" destOrd="0" presId="urn:microsoft.com/office/officeart/2005/8/layout/list1"/>
    <dgm:cxn modelId="{62F094EE-03E9-8345-B73A-E11123C83DBF}" type="presParOf" srcId="{2676D42B-000A-A64F-9C25-E9F449E689A8}" destId="{C6B9AA84-3135-034E-8077-5D903936C69F}" srcOrd="1" destOrd="0" presId="urn:microsoft.com/office/officeart/2005/8/layout/list1"/>
    <dgm:cxn modelId="{E4BE7A7A-EA8E-F74A-8E85-220969AAE698}" type="presParOf" srcId="{2676D42B-000A-A64F-9C25-E9F449E689A8}" destId="{4898CBE9-3D54-044D-843C-5E77F4175F08}" srcOrd="2" destOrd="0" presId="urn:microsoft.com/office/officeart/2005/8/layout/list1"/>
    <dgm:cxn modelId="{C42A0A78-C140-774D-AE4E-4676351E0B3B}" type="presParOf" srcId="{2676D42B-000A-A64F-9C25-E9F449E689A8}" destId="{14CA6C1C-ADD4-0643-BD4A-540F5C3B0FCD}" srcOrd="3" destOrd="0" presId="urn:microsoft.com/office/officeart/2005/8/layout/list1"/>
    <dgm:cxn modelId="{91E776F6-42E3-7F4F-96B7-BB9FB65CE913}" type="presParOf" srcId="{2676D42B-000A-A64F-9C25-E9F449E689A8}" destId="{E9735CFA-27BB-0443-978C-BB0601389F2B}" srcOrd="4" destOrd="0" presId="urn:microsoft.com/office/officeart/2005/8/layout/list1"/>
    <dgm:cxn modelId="{9DF5C8C8-6422-534F-A31F-888F42E6C96F}" type="presParOf" srcId="{E9735CFA-27BB-0443-978C-BB0601389F2B}" destId="{8494363B-77EB-C541-A304-661EC0519B90}" srcOrd="0" destOrd="0" presId="urn:microsoft.com/office/officeart/2005/8/layout/list1"/>
    <dgm:cxn modelId="{3F55ADD4-542C-C940-B9EA-E497A3CAB704}" type="presParOf" srcId="{E9735CFA-27BB-0443-978C-BB0601389F2B}" destId="{0BB0EDC6-5CF2-364E-B1DD-E751B61A2BB8}" srcOrd="1" destOrd="0" presId="urn:microsoft.com/office/officeart/2005/8/layout/list1"/>
    <dgm:cxn modelId="{8D36E362-7BA4-7D44-AD84-E5DB84116F01}" type="presParOf" srcId="{2676D42B-000A-A64F-9C25-E9F449E689A8}" destId="{2AED5187-9709-E648-9AE0-E8FD94A3E498}" srcOrd="5" destOrd="0" presId="urn:microsoft.com/office/officeart/2005/8/layout/list1"/>
    <dgm:cxn modelId="{18AC2F96-DB0E-2441-AAE9-C265584BF0BB}" type="presParOf" srcId="{2676D42B-000A-A64F-9C25-E9F449E689A8}" destId="{41032B9C-3A1C-8D48-A39E-43D9AC9BD985}" srcOrd="6" destOrd="0" presId="urn:microsoft.com/office/officeart/2005/8/layout/list1"/>
    <dgm:cxn modelId="{2C32360F-AD46-6E4A-B5C7-396D448D61C4}" type="presParOf" srcId="{2676D42B-000A-A64F-9C25-E9F449E689A8}" destId="{94229999-F610-3843-B7CD-4098402F4356}" srcOrd="7" destOrd="0" presId="urn:microsoft.com/office/officeart/2005/8/layout/list1"/>
    <dgm:cxn modelId="{9F635F34-D868-6846-B814-90DA90688B46}" type="presParOf" srcId="{2676D42B-000A-A64F-9C25-E9F449E689A8}" destId="{E19F1894-3407-124C-9990-FCAD63661BFC}" srcOrd="8" destOrd="0" presId="urn:microsoft.com/office/officeart/2005/8/layout/list1"/>
    <dgm:cxn modelId="{AE2E1C41-285B-7744-BFEE-6A25ED9B6304}" type="presParOf" srcId="{E19F1894-3407-124C-9990-FCAD63661BFC}" destId="{A97E673B-17FD-FF41-9AFD-FDB0394917CC}" srcOrd="0" destOrd="0" presId="urn:microsoft.com/office/officeart/2005/8/layout/list1"/>
    <dgm:cxn modelId="{BCFBA2E6-C19A-A143-B580-5844F5E41D55}" type="presParOf" srcId="{E19F1894-3407-124C-9990-FCAD63661BFC}" destId="{19BCDE87-95F9-8845-9F8A-7C96CE6524D1}" srcOrd="1" destOrd="0" presId="urn:microsoft.com/office/officeart/2005/8/layout/list1"/>
    <dgm:cxn modelId="{8CC9B5AD-422A-E94C-83FA-20566304AC27}" type="presParOf" srcId="{2676D42B-000A-A64F-9C25-E9F449E689A8}" destId="{15042ED6-4C3A-BB41-83A0-3872DB390560}" srcOrd="9" destOrd="0" presId="urn:microsoft.com/office/officeart/2005/8/layout/list1"/>
    <dgm:cxn modelId="{FA119D31-7D3D-A84A-84AB-03AE8105EDE1}" type="presParOf" srcId="{2676D42B-000A-A64F-9C25-E9F449E689A8}" destId="{83B4928C-6A62-884B-ABE9-5B65C122C5B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BA700EA-F2E3-E843-90B1-DF21DB44AAF0}" type="doc">
      <dgm:prSet loTypeId="urn:microsoft.com/office/officeart/2005/8/layout/hList3" loCatId="" qsTypeId="urn:microsoft.com/office/officeart/2005/8/quickstyle/simple1" qsCatId="simple" csTypeId="urn:microsoft.com/office/officeart/2005/8/colors/ColorSchemeForSuggestions" csCatId="other" phldr="1"/>
      <dgm:spPr/>
      <dgm:t>
        <a:bodyPr/>
        <a:lstStyle/>
        <a:p>
          <a:endParaRPr lang="en-US"/>
        </a:p>
      </dgm:t>
    </dgm:pt>
    <dgm:pt modelId="{56C3A485-C36E-2141-B775-65493F077F4F}">
      <dgm:prSet phldrT="[Text]"/>
      <dgm:spPr/>
      <dgm:t>
        <a:bodyPr/>
        <a:lstStyle/>
        <a:p>
          <a:r>
            <a:rPr lang="en-US" dirty="0"/>
            <a:t>URI(Uniform resource identifier)</a:t>
          </a:r>
        </a:p>
      </dgm:t>
    </dgm:pt>
    <dgm:pt modelId="{8A62DC56-15BD-F74A-915A-8F3BB3EA2AD2}" type="parTrans" cxnId="{D34370FD-F1E9-024D-956F-276C3386A8E8}">
      <dgm:prSet/>
      <dgm:spPr/>
      <dgm:t>
        <a:bodyPr/>
        <a:lstStyle/>
        <a:p>
          <a:endParaRPr lang="en-US"/>
        </a:p>
      </dgm:t>
    </dgm:pt>
    <dgm:pt modelId="{CCBBD507-298D-AB45-B0E3-266ADCB4EA63}" type="sibTrans" cxnId="{D34370FD-F1E9-024D-956F-276C3386A8E8}">
      <dgm:prSet/>
      <dgm:spPr/>
      <dgm:t>
        <a:bodyPr/>
        <a:lstStyle/>
        <a:p>
          <a:endParaRPr lang="en-US"/>
        </a:p>
      </dgm:t>
    </dgm:pt>
    <dgm:pt modelId="{C1D2E98B-71C9-5844-A701-9CCA7A164D46}">
      <dgm:prSet phldrT="[Text]"/>
      <dgm:spPr/>
      <dgm:t>
        <a:bodyPr/>
        <a:lstStyle/>
        <a:p>
          <a:r>
            <a:rPr lang="en-US" dirty="0"/>
            <a:t>URL(Uniform resource Location)</a:t>
          </a:r>
        </a:p>
      </dgm:t>
    </dgm:pt>
    <dgm:pt modelId="{FCB4F667-2F16-C748-A570-DCC7BD56DDEB}" type="parTrans" cxnId="{98220FD0-6E3F-DA4F-A16C-7713BEDC160B}">
      <dgm:prSet/>
      <dgm:spPr/>
      <dgm:t>
        <a:bodyPr/>
        <a:lstStyle/>
        <a:p>
          <a:endParaRPr lang="en-US"/>
        </a:p>
      </dgm:t>
    </dgm:pt>
    <dgm:pt modelId="{85F5B24D-F73D-334D-A417-A453D0D58C01}" type="sibTrans" cxnId="{98220FD0-6E3F-DA4F-A16C-7713BEDC160B}">
      <dgm:prSet/>
      <dgm:spPr/>
      <dgm:t>
        <a:bodyPr/>
        <a:lstStyle/>
        <a:p>
          <a:endParaRPr lang="en-US"/>
        </a:p>
      </dgm:t>
    </dgm:pt>
    <dgm:pt modelId="{431D3CCA-2763-F846-8BC4-FD154966116D}">
      <dgm:prSet phldrT="[Text]"/>
      <dgm:spPr/>
      <dgm:t>
        <a:bodyPr/>
        <a:lstStyle/>
        <a:p>
          <a:r>
            <a:rPr lang="en-US" dirty="0"/>
            <a:t>URN(Uniform resource name)</a:t>
          </a:r>
        </a:p>
      </dgm:t>
    </dgm:pt>
    <dgm:pt modelId="{F70126BC-5853-A24C-A765-EA12144552C7}" type="parTrans" cxnId="{998332D5-D12C-EB4D-8F92-EBB63F03B543}">
      <dgm:prSet/>
      <dgm:spPr/>
      <dgm:t>
        <a:bodyPr/>
        <a:lstStyle/>
        <a:p>
          <a:endParaRPr lang="en-US"/>
        </a:p>
      </dgm:t>
    </dgm:pt>
    <dgm:pt modelId="{EC8CE846-2C2C-BB47-9E0C-D0C4769E6CB3}" type="sibTrans" cxnId="{998332D5-D12C-EB4D-8F92-EBB63F03B543}">
      <dgm:prSet/>
      <dgm:spPr/>
      <dgm:t>
        <a:bodyPr/>
        <a:lstStyle/>
        <a:p>
          <a:endParaRPr lang="en-US"/>
        </a:p>
      </dgm:t>
    </dgm:pt>
    <dgm:pt modelId="{B02669C8-AB7D-DD40-BCD8-7A12DB66DD47}" type="pres">
      <dgm:prSet presAssocID="{DBA700EA-F2E3-E843-90B1-DF21DB44AAF0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0217FE8-943B-AD4E-B588-11001412C55A}" type="pres">
      <dgm:prSet presAssocID="{56C3A485-C36E-2141-B775-65493F077F4F}" presName="roof" presStyleLbl="dkBgShp" presStyleIdx="0" presStyleCnt="2"/>
      <dgm:spPr/>
      <dgm:t>
        <a:bodyPr/>
        <a:lstStyle/>
        <a:p>
          <a:endParaRPr lang="en-US"/>
        </a:p>
      </dgm:t>
    </dgm:pt>
    <dgm:pt modelId="{136E2795-3D80-884B-8723-3819277B42B1}" type="pres">
      <dgm:prSet presAssocID="{56C3A485-C36E-2141-B775-65493F077F4F}" presName="pillars" presStyleCnt="0"/>
      <dgm:spPr/>
    </dgm:pt>
    <dgm:pt modelId="{FF34F221-F8B9-6B44-9BB2-CF95E65BF491}" type="pres">
      <dgm:prSet presAssocID="{56C3A485-C36E-2141-B775-65493F077F4F}" presName="pillar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C2C8B6-C2F8-3744-BD99-A0BA5725FFF4}" type="pres">
      <dgm:prSet presAssocID="{431D3CCA-2763-F846-8BC4-FD154966116D}" presName="pillarX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E36713-6B4B-8C48-9FB5-EE3795E9876C}" type="pres">
      <dgm:prSet presAssocID="{56C3A485-C36E-2141-B775-65493F077F4F}" presName="base" presStyleLbl="dkBgShp" presStyleIdx="1" presStyleCnt="2"/>
      <dgm:spPr/>
    </dgm:pt>
  </dgm:ptLst>
  <dgm:cxnLst>
    <dgm:cxn modelId="{095AB5C2-41B9-A34D-A4CA-69F9EA07200C}" type="presOf" srcId="{C1D2E98B-71C9-5844-A701-9CCA7A164D46}" destId="{FF34F221-F8B9-6B44-9BB2-CF95E65BF491}" srcOrd="0" destOrd="0" presId="urn:microsoft.com/office/officeart/2005/8/layout/hList3"/>
    <dgm:cxn modelId="{998332D5-D12C-EB4D-8F92-EBB63F03B543}" srcId="{56C3A485-C36E-2141-B775-65493F077F4F}" destId="{431D3CCA-2763-F846-8BC4-FD154966116D}" srcOrd="1" destOrd="0" parTransId="{F70126BC-5853-A24C-A765-EA12144552C7}" sibTransId="{EC8CE846-2C2C-BB47-9E0C-D0C4769E6CB3}"/>
    <dgm:cxn modelId="{C07C97E1-9D48-D549-8B29-99B61A69A441}" type="presOf" srcId="{431D3CCA-2763-F846-8BC4-FD154966116D}" destId="{F0C2C8B6-C2F8-3744-BD99-A0BA5725FFF4}" srcOrd="0" destOrd="0" presId="urn:microsoft.com/office/officeart/2005/8/layout/hList3"/>
    <dgm:cxn modelId="{D34370FD-F1E9-024D-956F-276C3386A8E8}" srcId="{DBA700EA-F2E3-E843-90B1-DF21DB44AAF0}" destId="{56C3A485-C36E-2141-B775-65493F077F4F}" srcOrd="0" destOrd="0" parTransId="{8A62DC56-15BD-F74A-915A-8F3BB3EA2AD2}" sibTransId="{CCBBD507-298D-AB45-B0E3-266ADCB4EA63}"/>
    <dgm:cxn modelId="{D6090549-1CDF-244C-BEDE-417D88935814}" type="presOf" srcId="{56C3A485-C36E-2141-B775-65493F077F4F}" destId="{D0217FE8-943B-AD4E-B588-11001412C55A}" srcOrd="0" destOrd="0" presId="urn:microsoft.com/office/officeart/2005/8/layout/hList3"/>
    <dgm:cxn modelId="{C4D00604-0466-7543-9354-FAC4B7292668}" type="presOf" srcId="{DBA700EA-F2E3-E843-90B1-DF21DB44AAF0}" destId="{B02669C8-AB7D-DD40-BCD8-7A12DB66DD47}" srcOrd="0" destOrd="0" presId="urn:microsoft.com/office/officeart/2005/8/layout/hList3"/>
    <dgm:cxn modelId="{98220FD0-6E3F-DA4F-A16C-7713BEDC160B}" srcId="{56C3A485-C36E-2141-B775-65493F077F4F}" destId="{C1D2E98B-71C9-5844-A701-9CCA7A164D46}" srcOrd="0" destOrd="0" parTransId="{FCB4F667-2F16-C748-A570-DCC7BD56DDEB}" sibTransId="{85F5B24D-F73D-334D-A417-A453D0D58C01}"/>
    <dgm:cxn modelId="{E2B39A90-7E14-CD4F-9C8D-4DB9EABF2AA8}" type="presParOf" srcId="{B02669C8-AB7D-DD40-BCD8-7A12DB66DD47}" destId="{D0217FE8-943B-AD4E-B588-11001412C55A}" srcOrd="0" destOrd="0" presId="urn:microsoft.com/office/officeart/2005/8/layout/hList3"/>
    <dgm:cxn modelId="{5086AEEA-E7A7-8947-8E4B-10646B1ADE10}" type="presParOf" srcId="{B02669C8-AB7D-DD40-BCD8-7A12DB66DD47}" destId="{136E2795-3D80-884B-8723-3819277B42B1}" srcOrd="1" destOrd="0" presId="urn:microsoft.com/office/officeart/2005/8/layout/hList3"/>
    <dgm:cxn modelId="{5EFE8E0F-B333-E849-9A7A-D5082310CE20}" type="presParOf" srcId="{136E2795-3D80-884B-8723-3819277B42B1}" destId="{FF34F221-F8B9-6B44-9BB2-CF95E65BF491}" srcOrd="0" destOrd="0" presId="urn:microsoft.com/office/officeart/2005/8/layout/hList3"/>
    <dgm:cxn modelId="{D6046CF1-0D63-1C4C-AB54-CCF76073FEC9}" type="presParOf" srcId="{136E2795-3D80-884B-8723-3819277B42B1}" destId="{F0C2C8B6-C2F8-3744-BD99-A0BA5725FFF4}" srcOrd="1" destOrd="0" presId="urn:microsoft.com/office/officeart/2005/8/layout/hList3"/>
    <dgm:cxn modelId="{ACC06695-C60B-B745-A0EA-4E632F45DE7F}" type="presParOf" srcId="{B02669C8-AB7D-DD40-BCD8-7A12DB66DD47}" destId="{5DE36713-6B4B-8C48-9FB5-EE3795E9876C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F1F0D9F-610B-324B-85E0-89314F9C232B}" type="doc">
      <dgm:prSet loTypeId="urn:microsoft.com/office/officeart/2005/8/layout/process1" loCatId="" qsTypeId="urn:microsoft.com/office/officeart/2005/8/quickstyle/simple4" qsCatId="simple" csTypeId="urn:microsoft.com/office/officeart/2005/8/colors/colorful4" csCatId="colorful" phldr="1"/>
      <dgm:spPr/>
    </dgm:pt>
    <dgm:pt modelId="{F7424AA8-15A9-424B-83F7-A68847F20664}">
      <dgm:prSet phldrT="[Text]"/>
      <dgm:spPr/>
      <dgm:t>
        <a:bodyPr/>
        <a:lstStyle/>
        <a:p>
          <a:r>
            <a:rPr lang="en-US" dirty="0" smtClean="0"/>
            <a:t>name</a:t>
          </a:r>
          <a:endParaRPr lang="en-US" dirty="0"/>
        </a:p>
      </dgm:t>
    </dgm:pt>
    <dgm:pt modelId="{10BC5531-C9CB-6042-B3B4-C67770E8309E}" type="parTrans" cxnId="{9E058EEB-B01D-7342-9E03-FACE11DCA142}">
      <dgm:prSet/>
      <dgm:spPr/>
      <dgm:t>
        <a:bodyPr/>
        <a:lstStyle/>
        <a:p>
          <a:endParaRPr lang="en-US"/>
        </a:p>
      </dgm:t>
    </dgm:pt>
    <dgm:pt modelId="{B6B7DD63-D456-EB4C-9494-224C8A010140}" type="sibTrans" cxnId="{9E058EEB-B01D-7342-9E03-FACE11DCA142}">
      <dgm:prSet/>
      <dgm:spPr/>
      <dgm:t>
        <a:bodyPr/>
        <a:lstStyle/>
        <a:p>
          <a:endParaRPr lang="en-US"/>
        </a:p>
      </dgm:t>
    </dgm:pt>
    <dgm:pt modelId="{C1E98782-0015-A444-89F4-93A08DD57C39}">
      <dgm:prSet phldrT="[Text]"/>
      <dgm:spPr/>
      <dgm:t>
        <a:bodyPr/>
        <a:lstStyle/>
        <a:p>
          <a:r>
            <a:rPr lang="en-US" dirty="0" smtClean="0"/>
            <a:t>-</a:t>
          </a:r>
          <a:endParaRPr lang="en-US" dirty="0"/>
        </a:p>
      </dgm:t>
    </dgm:pt>
    <dgm:pt modelId="{C23F0C47-E2C6-1D45-AD77-0963ECA4B7DD}" type="parTrans" cxnId="{71C488E9-73E1-9D48-A8C1-1ACDDF38F607}">
      <dgm:prSet/>
      <dgm:spPr/>
      <dgm:t>
        <a:bodyPr/>
        <a:lstStyle/>
        <a:p>
          <a:endParaRPr lang="en-US"/>
        </a:p>
      </dgm:t>
    </dgm:pt>
    <dgm:pt modelId="{EA3B2B56-855D-BF49-9E86-1DFDD9B5E03E}" type="sibTrans" cxnId="{71C488E9-73E1-9D48-A8C1-1ACDDF38F607}">
      <dgm:prSet/>
      <dgm:spPr/>
      <dgm:t>
        <a:bodyPr/>
        <a:lstStyle/>
        <a:p>
          <a:endParaRPr lang="en-US"/>
        </a:p>
      </dgm:t>
    </dgm:pt>
    <dgm:pt modelId="{93476F5A-78B2-1140-A8AC-67FEB0FA8B62}">
      <dgm:prSet phldrT="[Text]"/>
      <dgm:spPr/>
      <dgm:t>
        <a:bodyPr/>
        <a:lstStyle/>
        <a:p>
          <a:r>
            <a:rPr lang="en-US" dirty="0" smtClean="0"/>
            <a:t>qualifier</a:t>
          </a:r>
          <a:endParaRPr lang="en-US" dirty="0"/>
        </a:p>
      </dgm:t>
    </dgm:pt>
    <dgm:pt modelId="{0A89C152-852C-234F-A277-F0E8AB1D255E}" type="parTrans" cxnId="{E2F5B9C1-DBDD-4641-A226-2EACC07C9B0E}">
      <dgm:prSet/>
      <dgm:spPr/>
      <dgm:t>
        <a:bodyPr/>
        <a:lstStyle/>
        <a:p>
          <a:endParaRPr lang="en-US"/>
        </a:p>
      </dgm:t>
    </dgm:pt>
    <dgm:pt modelId="{4B7D73D2-5C72-9441-8386-202E8E09E5AB}" type="sibTrans" cxnId="{E2F5B9C1-DBDD-4641-A226-2EACC07C9B0E}">
      <dgm:prSet/>
      <dgm:spPr/>
      <dgm:t>
        <a:bodyPr/>
        <a:lstStyle/>
        <a:p>
          <a:endParaRPr lang="en-US"/>
        </a:p>
      </dgm:t>
    </dgm:pt>
    <dgm:pt modelId="{6A7AD042-F795-D04D-A084-F4F6872E4657}" type="pres">
      <dgm:prSet presAssocID="{3F1F0D9F-610B-324B-85E0-89314F9C232B}" presName="Name0" presStyleCnt="0">
        <dgm:presLayoutVars>
          <dgm:dir/>
          <dgm:resizeHandles val="exact"/>
        </dgm:presLayoutVars>
      </dgm:prSet>
      <dgm:spPr/>
    </dgm:pt>
    <dgm:pt modelId="{A2A71A46-9870-8946-B474-1739A45749E9}" type="pres">
      <dgm:prSet presAssocID="{F7424AA8-15A9-424B-83F7-A68847F20664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D1CED5-956D-964B-997C-4D2AE8FAAE0C}" type="pres">
      <dgm:prSet presAssocID="{B6B7DD63-D456-EB4C-9494-224C8A010140}" presName="sibTrans" presStyleLbl="sibTrans2D1" presStyleIdx="0" presStyleCnt="2"/>
      <dgm:spPr/>
      <dgm:t>
        <a:bodyPr/>
        <a:lstStyle/>
        <a:p>
          <a:endParaRPr lang="en-US"/>
        </a:p>
      </dgm:t>
    </dgm:pt>
    <dgm:pt modelId="{57604E18-2F78-4D4F-AF9E-41A95A536F53}" type="pres">
      <dgm:prSet presAssocID="{B6B7DD63-D456-EB4C-9494-224C8A010140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4A818CC9-5D1D-C546-B867-620AF5225D35}" type="pres">
      <dgm:prSet presAssocID="{C1E98782-0015-A444-89F4-93A08DD57C39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B4530-5F93-6A47-8548-B4615798522D}" type="pres">
      <dgm:prSet presAssocID="{EA3B2B56-855D-BF49-9E86-1DFDD9B5E03E}" presName="sibTrans" presStyleLbl="sibTrans2D1" presStyleIdx="1" presStyleCnt="2"/>
      <dgm:spPr/>
      <dgm:t>
        <a:bodyPr/>
        <a:lstStyle/>
        <a:p>
          <a:endParaRPr lang="en-US"/>
        </a:p>
      </dgm:t>
    </dgm:pt>
    <dgm:pt modelId="{9B7396DF-D9BB-1448-B455-48CEF2E6D759}" type="pres">
      <dgm:prSet presAssocID="{EA3B2B56-855D-BF49-9E86-1DFDD9B5E03E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32578F53-8D99-0146-B239-8C899332F245}" type="pres">
      <dgm:prSet presAssocID="{93476F5A-78B2-1140-A8AC-67FEB0FA8B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F711DB5-2E6F-244C-B20E-45E6D477CC10}" type="presOf" srcId="{EA3B2B56-855D-BF49-9E86-1DFDD9B5E03E}" destId="{9B7396DF-D9BB-1448-B455-48CEF2E6D759}" srcOrd="1" destOrd="0" presId="urn:microsoft.com/office/officeart/2005/8/layout/process1"/>
    <dgm:cxn modelId="{5DB339A2-9391-2A45-BECA-F10FD211A1BA}" type="presOf" srcId="{3F1F0D9F-610B-324B-85E0-89314F9C232B}" destId="{6A7AD042-F795-D04D-A084-F4F6872E4657}" srcOrd="0" destOrd="0" presId="urn:microsoft.com/office/officeart/2005/8/layout/process1"/>
    <dgm:cxn modelId="{E6E54473-7C16-7849-92A3-57087E1886C7}" type="presOf" srcId="{F7424AA8-15A9-424B-83F7-A68847F20664}" destId="{A2A71A46-9870-8946-B474-1739A45749E9}" srcOrd="0" destOrd="0" presId="urn:microsoft.com/office/officeart/2005/8/layout/process1"/>
    <dgm:cxn modelId="{2B4934FE-90D9-5441-9F6A-177FCD26482D}" type="presOf" srcId="{B6B7DD63-D456-EB4C-9494-224C8A010140}" destId="{57604E18-2F78-4D4F-AF9E-41A95A536F53}" srcOrd="1" destOrd="0" presId="urn:microsoft.com/office/officeart/2005/8/layout/process1"/>
    <dgm:cxn modelId="{7F7D4744-BC07-A341-8BC1-B9BED962D4C2}" type="presOf" srcId="{B6B7DD63-D456-EB4C-9494-224C8A010140}" destId="{C8D1CED5-956D-964B-997C-4D2AE8FAAE0C}" srcOrd="0" destOrd="0" presId="urn:microsoft.com/office/officeart/2005/8/layout/process1"/>
    <dgm:cxn modelId="{70790DB2-2CA9-7D4B-9AF5-59D62B0E68FE}" type="presOf" srcId="{EA3B2B56-855D-BF49-9E86-1DFDD9B5E03E}" destId="{1B4B4530-5F93-6A47-8548-B4615798522D}" srcOrd="0" destOrd="0" presId="urn:microsoft.com/office/officeart/2005/8/layout/process1"/>
    <dgm:cxn modelId="{71C488E9-73E1-9D48-A8C1-1ACDDF38F607}" srcId="{3F1F0D9F-610B-324B-85E0-89314F9C232B}" destId="{C1E98782-0015-A444-89F4-93A08DD57C39}" srcOrd="1" destOrd="0" parTransId="{C23F0C47-E2C6-1D45-AD77-0963ECA4B7DD}" sibTransId="{EA3B2B56-855D-BF49-9E86-1DFDD9B5E03E}"/>
    <dgm:cxn modelId="{1A129F86-27A1-434B-BE4B-85B08224AFDC}" type="presOf" srcId="{93476F5A-78B2-1140-A8AC-67FEB0FA8B62}" destId="{32578F53-8D99-0146-B239-8C899332F245}" srcOrd="0" destOrd="0" presId="urn:microsoft.com/office/officeart/2005/8/layout/process1"/>
    <dgm:cxn modelId="{9274C2BE-9013-B745-8BA2-2FE0D87F7D0A}" type="presOf" srcId="{C1E98782-0015-A444-89F4-93A08DD57C39}" destId="{4A818CC9-5D1D-C546-B867-620AF5225D35}" srcOrd="0" destOrd="0" presId="urn:microsoft.com/office/officeart/2005/8/layout/process1"/>
    <dgm:cxn modelId="{E2F5B9C1-DBDD-4641-A226-2EACC07C9B0E}" srcId="{3F1F0D9F-610B-324B-85E0-89314F9C232B}" destId="{93476F5A-78B2-1140-A8AC-67FEB0FA8B62}" srcOrd="2" destOrd="0" parTransId="{0A89C152-852C-234F-A277-F0E8AB1D255E}" sibTransId="{4B7D73D2-5C72-9441-8386-202E8E09E5AB}"/>
    <dgm:cxn modelId="{9E058EEB-B01D-7342-9E03-FACE11DCA142}" srcId="{3F1F0D9F-610B-324B-85E0-89314F9C232B}" destId="{F7424AA8-15A9-424B-83F7-A68847F20664}" srcOrd="0" destOrd="0" parTransId="{10BC5531-C9CB-6042-B3B4-C67770E8309E}" sibTransId="{B6B7DD63-D456-EB4C-9494-224C8A010140}"/>
    <dgm:cxn modelId="{6305B9AE-E121-9C4A-9D7E-FCB1146C21BB}" type="presParOf" srcId="{6A7AD042-F795-D04D-A084-F4F6872E4657}" destId="{A2A71A46-9870-8946-B474-1739A45749E9}" srcOrd="0" destOrd="0" presId="urn:microsoft.com/office/officeart/2005/8/layout/process1"/>
    <dgm:cxn modelId="{57E04830-0C52-6742-B9F7-14EF9AFFD40F}" type="presParOf" srcId="{6A7AD042-F795-D04D-A084-F4F6872E4657}" destId="{C8D1CED5-956D-964B-997C-4D2AE8FAAE0C}" srcOrd="1" destOrd="0" presId="urn:microsoft.com/office/officeart/2005/8/layout/process1"/>
    <dgm:cxn modelId="{BABD08B5-C68D-9C4D-81AE-A72CEE72C889}" type="presParOf" srcId="{C8D1CED5-956D-964B-997C-4D2AE8FAAE0C}" destId="{57604E18-2F78-4D4F-AF9E-41A95A536F53}" srcOrd="0" destOrd="0" presId="urn:microsoft.com/office/officeart/2005/8/layout/process1"/>
    <dgm:cxn modelId="{778AAAD7-4863-3541-825B-BCB037BAC26A}" type="presParOf" srcId="{6A7AD042-F795-D04D-A084-F4F6872E4657}" destId="{4A818CC9-5D1D-C546-B867-620AF5225D35}" srcOrd="2" destOrd="0" presId="urn:microsoft.com/office/officeart/2005/8/layout/process1"/>
    <dgm:cxn modelId="{EFD7A2AE-CE83-F544-BA7A-64853CB6F10E}" type="presParOf" srcId="{6A7AD042-F795-D04D-A084-F4F6872E4657}" destId="{1B4B4530-5F93-6A47-8548-B4615798522D}" srcOrd="3" destOrd="0" presId="urn:microsoft.com/office/officeart/2005/8/layout/process1"/>
    <dgm:cxn modelId="{765148E3-BFC7-D945-8205-0F425BD2B811}" type="presParOf" srcId="{1B4B4530-5F93-6A47-8548-B4615798522D}" destId="{9B7396DF-D9BB-1448-B455-48CEF2E6D759}" srcOrd="0" destOrd="0" presId="urn:microsoft.com/office/officeart/2005/8/layout/process1"/>
    <dgm:cxn modelId="{A3EFDB41-8C50-3347-AEDC-386C90416902}" type="presParOf" srcId="{6A7AD042-F795-D04D-A084-F4F6872E4657}" destId="{32578F53-8D99-0146-B239-8C899332F24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734B738-9FDC-C945-9B5F-07D8E392896B}" type="doc">
      <dgm:prSet loTypeId="urn:microsoft.com/office/officeart/2005/8/layout/process1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B6B2868-322E-2A46-99C1-BC59400D1612}">
      <dgm:prSet phldrT="[Text]"/>
      <dgm:spPr/>
      <dgm:t>
        <a:bodyPr/>
        <a:lstStyle/>
        <a:p>
          <a:r>
            <a:rPr lang="en-US" dirty="0" smtClean="0"/>
            <a:t>underline</a:t>
          </a:r>
          <a:endParaRPr lang="en-US" dirty="0"/>
        </a:p>
      </dgm:t>
    </dgm:pt>
    <dgm:pt modelId="{A4A652A4-ED3A-3C44-B8C7-327F1116319B}" type="parTrans" cxnId="{9FDF06E3-A27C-BB41-8817-BE042DC68731}">
      <dgm:prSet/>
      <dgm:spPr/>
      <dgm:t>
        <a:bodyPr/>
        <a:lstStyle/>
        <a:p>
          <a:endParaRPr lang="en-US"/>
        </a:p>
      </dgm:t>
    </dgm:pt>
    <dgm:pt modelId="{DF3DDA7F-9324-E34F-8A7E-282642DDA00C}" type="sibTrans" cxnId="{9FDF06E3-A27C-BB41-8817-BE042DC68731}">
      <dgm:prSet/>
      <dgm:spPr/>
      <dgm:t>
        <a:bodyPr/>
        <a:lstStyle/>
        <a:p>
          <a:endParaRPr lang="en-US"/>
        </a:p>
      </dgm:t>
    </dgm:pt>
    <dgm:pt modelId="{C757508F-B290-404C-ACAB-EEE1E77FEAED}">
      <dgm:prSet phldrT="[Text]"/>
      <dgm:spPr/>
      <dgm:t>
        <a:bodyPr/>
        <a:lstStyle/>
        <a:p>
          <a:r>
            <a:rPr lang="en-US" dirty="0" smtClean="0"/>
            <a:t>&lt;u&gt;</a:t>
          </a:r>
          <a:endParaRPr lang="en-US" dirty="0"/>
        </a:p>
      </dgm:t>
    </dgm:pt>
    <dgm:pt modelId="{568BC1FE-6E1C-2242-8D2F-82B23320ED46}" type="parTrans" cxnId="{58BEF49E-4DA8-6E41-90C8-770DD18317FB}">
      <dgm:prSet/>
      <dgm:spPr/>
      <dgm:t>
        <a:bodyPr/>
        <a:lstStyle/>
        <a:p>
          <a:endParaRPr lang="en-US"/>
        </a:p>
      </dgm:t>
    </dgm:pt>
    <dgm:pt modelId="{17681147-D4C7-5A46-A083-32CFA4743725}" type="sibTrans" cxnId="{58BEF49E-4DA8-6E41-90C8-770DD18317FB}">
      <dgm:prSet/>
      <dgm:spPr/>
      <dgm:t>
        <a:bodyPr/>
        <a:lstStyle/>
        <a:p>
          <a:endParaRPr lang="en-US"/>
        </a:p>
      </dgm:t>
    </dgm:pt>
    <dgm:pt modelId="{71FB6AF0-BFAF-4A49-959C-0FDBDDFE7C9C}">
      <dgm:prSet phldrT="[Text]"/>
      <dgm:spPr/>
      <dgm:t>
        <a:bodyPr/>
        <a:lstStyle/>
        <a:p>
          <a:r>
            <a:rPr lang="en-US" dirty="0" smtClean="0"/>
            <a:t>italic</a:t>
          </a:r>
          <a:endParaRPr lang="en-US" dirty="0"/>
        </a:p>
      </dgm:t>
    </dgm:pt>
    <dgm:pt modelId="{DEEB50C0-2E46-A14D-84E1-F1A2551C285A}" type="parTrans" cxnId="{827F0A12-DEE5-794F-81D0-04CF7101AF9E}">
      <dgm:prSet/>
      <dgm:spPr/>
      <dgm:t>
        <a:bodyPr/>
        <a:lstStyle/>
        <a:p>
          <a:endParaRPr lang="en-US"/>
        </a:p>
      </dgm:t>
    </dgm:pt>
    <dgm:pt modelId="{8C74946F-D55C-1B48-852B-54B7247EBC09}" type="sibTrans" cxnId="{827F0A12-DEE5-794F-81D0-04CF7101AF9E}">
      <dgm:prSet/>
      <dgm:spPr/>
      <dgm:t>
        <a:bodyPr/>
        <a:lstStyle/>
        <a:p>
          <a:endParaRPr lang="en-US"/>
        </a:p>
      </dgm:t>
    </dgm:pt>
    <dgm:pt modelId="{1BEC6A0D-D08C-4045-AE87-B65E98ACDA34}">
      <dgm:prSet phldrT="[Text]"/>
      <dgm:spPr/>
      <dgm:t>
        <a:bodyPr/>
        <a:lstStyle/>
        <a:p>
          <a:r>
            <a:rPr lang="en-US" dirty="0" smtClean="0"/>
            <a:t>&lt;</a:t>
          </a:r>
          <a:r>
            <a:rPr lang="en-US" dirty="0" err="1" smtClean="0"/>
            <a:t>i</a:t>
          </a:r>
          <a:r>
            <a:rPr lang="en-US" dirty="0" smtClean="0"/>
            <a:t>&gt;</a:t>
          </a:r>
          <a:endParaRPr lang="en-US" dirty="0"/>
        </a:p>
      </dgm:t>
    </dgm:pt>
    <dgm:pt modelId="{6B27C729-6544-C04A-AB09-B9B3C26A2595}" type="parTrans" cxnId="{9658DB2D-624A-DF46-9720-4DB882DC4C99}">
      <dgm:prSet/>
      <dgm:spPr/>
      <dgm:t>
        <a:bodyPr/>
        <a:lstStyle/>
        <a:p>
          <a:endParaRPr lang="en-US"/>
        </a:p>
      </dgm:t>
    </dgm:pt>
    <dgm:pt modelId="{FA87AC89-19E1-E84A-B936-AD7F97B02339}" type="sibTrans" cxnId="{9658DB2D-624A-DF46-9720-4DB882DC4C99}">
      <dgm:prSet/>
      <dgm:spPr/>
      <dgm:t>
        <a:bodyPr/>
        <a:lstStyle/>
        <a:p>
          <a:endParaRPr lang="en-US"/>
        </a:p>
      </dgm:t>
    </dgm:pt>
    <dgm:pt modelId="{28B7B39D-465C-BE4E-8078-C060DF9D5DFF}">
      <dgm:prSet phldrT="[Text]"/>
      <dgm:spPr/>
      <dgm:t>
        <a:bodyPr/>
        <a:lstStyle/>
        <a:p>
          <a:r>
            <a:rPr lang="en-US" dirty="0" smtClean="0"/>
            <a:t>bold</a:t>
          </a:r>
          <a:endParaRPr lang="en-US" dirty="0"/>
        </a:p>
      </dgm:t>
    </dgm:pt>
    <dgm:pt modelId="{0EBA563E-29C8-6745-AEFD-9B2F5F86D6EA}" type="parTrans" cxnId="{27879871-AE63-6C4E-82A2-D1DF80A006CA}">
      <dgm:prSet/>
      <dgm:spPr/>
      <dgm:t>
        <a:bodyPr/>
        <a:lstStyle/>
        <a:p>
          <a:endParaRPr lang="en-US"/>
        </a:p>
      </dgm:t>
    </dgm:pt>
    <dgm:pt modelId="{B34DC648-8EBF-2047-8C7C-0C0652AC299B}" type="sibTrans" cxnId="{27879871-AE63-6C4E-82A2-D1DF80A006CA}">
      <dgm:prSet/>
      <dgm:spPr/>
      <dgm:t>
        <a:bodyPr/>
        <a:lstStyle/>
        <a:p>
          <a:endParaRPr lang="en-US"/>
        </a:p>
      </dgm:t>
    </dgm:pt>
    <dgm:pt modelId="{A258542E-CC49-3349-8B54-22E05A401D1D}">
      <dgm:prSet phldrT="[Text]"/>
      <dgm:spPr/>
      <dgm:t>
        <a:bodyPr/>
        <a:lstStyle/>
        <a:p>
          <a:r>
            <a:rPr lang="en-US" dirty="0" smtClean="0"/>
            <a:t>&lt;b&gt;</a:t>
          </a:r>
          <a:endParaRPr lang="en-US" dirty="0"/>
        </a:p>
      </dgm:t>
    </dgm:pt>
    <dgm:pt modelId="{925E4054-9EB0-5342-B18E-CD6EE9F62802}" type="parTrans" cxnId="{D5E0E884-26B8-1149-B6F6-B07B2B40B85D}">
      <dgm:prSet/>
      <dgm:spPr/>
      <dgm:t>
        <a:bodyPr/>
        <a:lstStyle/>
        <a:p>
          <a:endParaRPr lang="en-US"/>
        </a:p>
      </dgm:t>
    </dgm:pt>
    <dgm:pt modelId="{9C8EB628-1739-FD49-99CD-2355E05DF967}" type="sibTrans" cxnId="{D5E0E884-26B8-1149-B6F6-B07B2B40B85D}">
      <dgm:prSet/>
      <dgm:spPr/>
      <dgm:t>
        <a:bodyPr/>
        <a:lstStyle/>
        <a:p>
          <a:endParaRPr lang="en-US"/>
        </a:p>
      </dgm:t>
    </dgm:pt>
    <dgm:pt modelId="{F2CA35B3-1F8E-124A-9C24-B58D50BD4919}" type="pres">
      <dgm:prSet presAssocID="{6734B738-9FDC-C945-9B5F-07D8E392896B}" presName="Name0" presStyleCnt="0">
        <dgm:presLayoutVars>
          <dgm:dir/>
          <dgm:resizeHandles val="exact"/>
        </dgm:presLayoutVars>
      </dgm:prSet>
      <dgm:spPr/>
    </dgm:pt>
    <dgm:pt modelId="{7232FB6C-D838-A24D-8FA5-33D3BF039F92}" type="pres">
      <dgm:prSet presAssocID="{2B6B2868-322E-2A46-99C1-BC59400D1612}" presName="node" presStyleLbl="node1" presStyleIdx="0" presStyleCnt="3">
        <dgm:presLayoutVars>
          <dgm:bulletEnabled val="1"/>
        </dgm:presLayoutVars>
      </dgm:prSet>
      <dgm:spPr/>
    </dgm:pt>
    <dgm:pt modelId="{16415D06-4D82-1B4D-9043-FB1D995FD810}" type="pres">
      <dgm:prSet presAssocID="{DF3DDA7F-9324-E34F-8A7E-282642DDA00C}" presName="sibTrans" presStyleLbl="sibTrans2D1" presStyleIdx="0" presStyleCnt="2"/>
      <dgm:spPr/>
    </dgm:pt>
    <dgm:pt modelId="{63A0EB2E-9511-D946-AA17-33B4E0462FDE}" type="pres">
      <dgm:prSet presAssocID="{DF3DDA7F-9324-E34F-8A7E-282642DDA00C}" presName="connectorText" presStyleLbl="sibTrans2D1" presStyleIdx="0" presStyleCnt="2"/>
      <dgm:spPr/>
    </dgm:pt>
    <dgm:pt modelId="{CAAE2ABF-44E7-7C4A-A5B8-9A1E919722A2}" type="pres">
      <dgm:prSet presAssocID="{71FB6AF0-BFAF-4A49-959C-0FDBDDFE7C9C}" presName="node" presStyleLbl="node1" presStyleIdx="1" presStyleCnt="3">
        <dgm:presLayoutVars>
          <dgm:bulletEnabled val="1"/>
        </dgm:presLayoutVars>
      </dgm:prSet>
      <dgm:spPr/>
    </dgm:pt>
    <dgm:pt modelId="{12680FE1-5564-6E4D-B5EC-DC7F2ECFD72A}" type="pres">
      <dgm:prSet presAssocID="{8C74946F-D55C-1B48-852B-54B7247EBC09}" presName="sibTrans" presStyleLbl="sibTrans2D1" presStyleIdx="1" presStyleCnt="2"/>
      <dgm:spPr/>
    </dgm:pt>
    <dgm:pt modelId="{01494900-AE9E-E143-B209-6FAAFDF5FC9B}" type="pres">
      <dgm:prSet presAssocID="{8C74946F-D55C-1B48-852B-54B7247EBC09}" presName="connectorText" presStyleLbl="sibTrans2D1" presStyleIdx="1" presStyleCnt="2"/>
      <dgm:spPr/>
    </dgm:pt>
    <dgm:pt modelId="{60B0B79B-A964-F440-A95F-927F9BEFEC43}" type="pres">
      <dgm:prSet presAssocID="{28B7B39D-465C-BE4E-8078-C060DF9D5DFF}" presName="node" presStyleLbl="node1" presStyleIdx="2" presStyleCnt="3">
        <dgm:presLayoutVars>
          <dgm:bulletEnabled val="1"/>
        </dgm:presLayoutVars>
      </dgm:prSet>
      <dgm:spPr/>
    </dgm:pt>
  </dgm:ptLst>
  <dgm:cxnLst>
    <dgm:cxn modelId="{B97F86FE-DA2C-3C4B-8B04-CC640D36F7EC}" type="presOf" srcId="{8C74946F-D55C-1B48-852B-54B7247EBC09}" destId="{12680FE1-5564-6E4D-B5EC-DC7F2ECFD72A}" srcOrd="0" destOrd="0" presId="urn:microsoft.com/office/officeart/2005/8/layout/process1"/>
    <dgm:cxn modelId="{814C1F94-8F9E-2E43-B5EB-D86830E5003D}" type="presOf" srcId="{A258542E-CC49-3349-8B54-22E05A401D1D}" destId="{60B0B79B-A964-F440-A95F-927F9BEFEC43}" srcOrd="0" destOrd="1" presId="urn:microsoft.com/office/officeart/2005/8/layout/process1"/>
    <dgm:cxn modelId="{9658DB2D-624A-DF46-9720-4DB882DC4C99}" srcId="{71FB6AF0-BFAF-4A49-959C-0FDBDDFE7C9C}" destId="{1BEC6A0D-D08C-4045-AE87-B65E98ACDA34}" srcOrd="0" destOrd="0" parTransId="{6B27C729-6544-C04A-AB09-B9B3C26A2595}" sibTransId="{FA87AC89-19E1-E84A-B936-AD7F97B02339}"/>
    <dgm:cxn modelId="{9FDF06E3-A27C-BB41-8817-BE042DC68731}" srcId="{6734B738-9FDC-C945-9B5F-07D8E392896B}" destId="{2B6B2868-322E-2A46-99C1-BC59400D1612}" srcOrd="0" destOrd="0" parTransId="{A4A652A4-ED3A-3C44-B8C7-327F1116319B}" sibTransId="{DF3DDA7F-9324-E34F-8A7E-282642DDA00C}"/>
    <dgm:cxn modelId="{43CD9494-B6EC-764E-89A4-9CDE2DAB751F}" type="presOf" srcId="{28B7B39D-465C-BE4E-8078-C060DF9D5DFF}" destId="{60B0B79B-A964-F440-A95F-927F9BEFEC43}" srcOrd="0" destOrd="0" presId="urn:microsoft.com/office/officeart/2005/8/layout/process1"/>
    <dgm:cxn modelId="{23AF40E9-2C67-7B4C-A0E0-3DE5A8C8F11E}" type="presOf" srcId="{1BEC6A0D-D08C-4045-AE87-B65E98ACDA34}" destId="{CAAE2ABF-44E7-7C4A-A5B8-9A1E919722A2}" srcOrd="0" destOrd="1" presId="urn:microsoft.com/office/officeart/2005/8/layout/process1"/>
    <dgm:cxn modelId="{7C0F5C61-AB70-274E-8C13-90B90A79DF69}" type="presOf" srcId="{6734B738-9FDC-C945-9B5F-07D8E392896B}" destId="{F2CA35B3-1F8E-124A-9C24-B58D50BD4919}" srcOrd="0" destOrd="0" presId="urn:microsoft.com/office/officeart/2005/8/layout/process1"/>
    <dgm:cxn modelId="{D5E0E884-26B8-1149-B6F6-B07B2B40B85D}" srcId="{28B7B39D-465C-BE4E-8078-C060DF9D5DFF}" destId="{A258542E-CC49-3349-8B54-22E05A401D1D}" srcOrd="0" destOrd="0" parTransId="{925E4054-9EB0-5342-B18E-CD6EE9F62802}" sibTransId="{9C8EB628-1739-FD49-99CD-2355E05DF967}"/>
    <dgm:cxn modelId="{A3C78C24-D02B-1949-822F-E622EECDB0C2}" type="presOf" srcId="{8C74946F-D55C-1B48-852B-54B7247EBC09}" destId="{01494900-AE9E-E143-B209-6FAAFDF5FC9B}" srcOrd="1" destOrd="0" presId="urn:microsoft.com/office/officeart/2005/8/layout/process1"/>
    <dgm:cxn modelId="{1F583EAB-3B3F-C24A-BEB9-DD2509490837}" type="presOf" srcId="{DF3DDA7F-9324-E34F-8A7E-282642DDA00C}" destId="{16415D06-4D82-1B4D-9043-FB1D995FD810}" srcOrd="0" destOrd="0" presId="urn:microsoft.com/office/officeart/2005/8/layout/process1"/>
    <dgm:cxn modelId="{9430C449-D867-3E40-864F-633F290EBF32}" type="presOf" srcId="{C757508F-B290-404C-ACAB-EEE1E77FEAED}" destId="{7232FB6C-D838-A24D-8FA5-33D3BF039F92}" srcOrd="0" destOrd="1" presId="urn:microsoft.com/office/officeart/2005/8/layout/process1"/>
    <dgm:cxn modelId="{A91B918A-A2CC-B940-A334-E346B0FE8F83}" type="presOf" srcId="{DF3DDA7F-9324-E34F-8A7E-282642DDA00C}" destId="{63A0EB2E-9511-D946-AA17-33B4E0462FDE}" srcOrd="1" destOrd="0" presId="urn:microsoft.com/office/officeart/2005/8/layout/process1"/>
    <dgm:cxn modelId="{827F0A12-DEE5-794F-81D0-04CF7101AF9E}" srcId="{6734B738-9FDC-C945-9B5F-07D8E392896B}" destId="{71FB6AF0-BFAF-4A49-959C-0FDBDDFE7C9C}" srcOrd="1" destOrd="0" parTransId="{DEEB50C0-2E46-A14D-84E1-F1A2551C285A}" sibTransId="{8C74946F-D55C-1B48-852B-54B7247EBC09}"/>
    <dgm:cxn modelId="{D0B0901A-82B6-004F-98FE-CCD103E9493E}" type="presOf" srcId="{71FB6AF0-BFAF-4A49-959C-0FDBDDFE7C9C}" destId="{CAAE2ABF-44E7-7C4A-A5B8-9A1E919722A2}" srcOrd="0" destOrd="0" presId="urn:microsoft.com/office/officeart/2005/8/layout/process1"/>
    <dgm:cxn modelId="{58BEF49E-4DA8-6E41-90C8-770DD18317FB}" srcId="{2B6B2868-322E-2A46-99C1-BC59400D1612}" destId="{C757508F-B290-404C-ACAB-EEE1E77FEAED}" srcOrd="0" destOrd="0" parTransId="{568BC1FE-6E1C-2242-8D2F-82B23320ED46}" sibTransId="{17681147-D4C7-5A46-A083-32CFA4743725}"/>
    <dgm:cxn modelId="{83B5471C-D9EC-194D-80FC-43DCAF99E3EB}" type="presOf" srcId="{2B6B2868-322E-2A46-99C1-BC59400D1612}" destId="{7232FB6C-D838-A24D-8FA5-33D3BF039F92}" srcOrd="0" destOrd="0" presId="urn:microsoft.com/office/officeart/2005/8/layout/process1"/>
    <dgm:cxn modelId="{27879871-AE63-6C4E-82A2-D1DF80A006CA}" srcId="{6734B738-9FDC-C945-9B5F-07D8E392896B}" destId="{28B7B39D-465C-BE4E-8078-C060DF9D5DFF}" srcOrd="2" destOrd="0" parTransId="{0EBA563E-29C8-6745-AEFD-9B2F5F86D6EA}" sibTransId="{B34DC648-8EBF-2047-8C7C-0C0652AC299B}"/>
    <dgm:cxn modelId="{8EECDE56-6AB9-AA45-BFD3-B7F713EAD1AB}" type="presParOf" srcId="{F2CA35B3-1F8E-124A-9C24-B58D50BD4919}" destId="{7232FB6C-D838-A24D-8FA5-33D3BF039F92}" srcOrd="0" destOrd="0" presId="urn:microsoft.com/office/officeart/2005/8/layout/process1"/>
    <dgm:cxn modelId="{C3DF5421-98A6-8440-8698-6F168516A59B}" type="presParOf" srcId="{F2CA35B3-1F8E-124A-9C24-B58D50BD4919}" destId="{16415D06-4D82-1B4D-9043-FB1D995FD810}" srcOrd="1" destOrd="0" presId="urn:microsoft.com/office/officeart/2005/8/layout/process1"/>
    <dgm:cxn modelId="{7CA21163-2048-C943-BE49-59D092E3093F}" type="presParOf" srcId="{16415D06-4D82-1B4D-9043-FB1D995FD810}" destId="{63A0EB2E-9511-D946-AA17-33B4E0462FDE}" srcOrd="0" destOrd="0" presId="urn:microsoft.com/office/officeart/2005/8/layout/process1"/>
    <dgm:cxn modelId="{9514ACAE-9B9A-214E-80BD-2D3662254EBB}" type="presParOf" srcId="{F2CA35B3-1F8E-124A-9C24-B58D50BD4919}" destId="{CAAE2ABF-44E7-7C4A-A5B8-9A1E919722A2}" srcOrd="2" destOrd="0" presId="urn:microsoft.com/office/officeart/2005/8/layout/process1"/>
    <dgm:cxn modelId="{594422F9-8E86-0244-9159-4C41333E2E0A}" type="presParOf" srcId="{F2CA35B3-1F8E-124A-9C24-B58D50BD4919}" destId="{12680FE1-5564-6E4D-B5EC-DC7F2ECFD72A}" srcOrd="3" destOrd="0" presId="urn:microsoft.com/office/officeart/2005/8/layout/process1"/>
    <dgm:cxn modelId="{A5DF1CA6-2269-1B46-BE54-5F8CFABF7B40}" type="presParOf" srcId="{12680FE1-5564-6E4D-B5EC-DC7F2ECFD72A}" destId="{01494900-AE9E-E143-B209-6FAAFDF5FC9B}" srcOrd="0" destOrd="0" presId="urn:microsoft.com/office/officeart/2005/8/layout/process1"/>
    <dgm:cxn modelId="{9C01773B-3590-BC49-B1AE-114280128EFE}" type="presParOf" srcId="{F2CA35B3-1F8E-124A-9C24-B58D50BD4919}" destId="{60B0B79B-A964-F440-A95F-927F9BEFEC4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98CBE9-3D54-044D-843C-5E77F4175F08}">
      <dsp:nvSpPr>
        <dsp:cNvPr id="0" name=""/>
        <dsp:cNvSpPr/>
      </dsp:nvSpPr>
      <dsp:spPr>
        <a:xfrm>
          <a:off x="0" y="1759859"/>
          <a:ext cx="11142132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272573-A86D-D148-8E21-D4A5B4B60592}">
      <dsp:nvSpPr>
        <dsp:cNvPr id="0" name=""/>
        <dsp:cNvSpPr/>
      </dsp:nvSpPr>
      <dsp:spPr>
        <a:xfrm>
          <a:off x="557106" y="1272779"/>
          <a:ext cx="7799493" cy="97416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4802" tIns="0" rIns="294802" bIns="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Parser</a:t>
          </a:r>
          <a:endParaRPr lang="en-US" sz="3300" kern="1200" dirty="0"/>
        </a:p>
      </dsp:txBody>
      <dsp:txXfrm>
        <a:off x="604661" y="1320334"/>
        <a:ext cx="7704383" cy="879050"/>
      </dsp:txXfrm>
    </dsp:sp>
    <dsp:sp modelId="{41032B9C-3A1C-8D48-A39E-43D9AC9BD985}">
      <dsp:nvSpPr>
        <dsp:cNvPr id="0" name=""/>
        <dsp:cNvSpPr/>
      </dsp:nvSpPr>
      <dsp:spPr>
        <a:xfrm>
          <a:off x="0" y="3256740"/>
          <a:ext cx="11142132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4900445"/>
              <a:satOff val="-20388"/>
              <a:lumOff val="48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B0EDC6-5CF2-364E-B1DD-E751B61A2BB8}">
      <dsp:nvSpPr>
        <dsp:cNvPr id="0" name=""/>
        <dsp:cNvSpPr/>
      </dsp:nvSpPr>
      <dsp:spPr>
        <a:xfrm>
          <a:off x="557106" y="2769660"/>
          <a:ext cx="7799493" cy="974160"/>
        </a:xfrm>
        <a:prstGeom prst="roundRect">
          <a:avLst/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4802" tIns="0" rIns="294802" bIns="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i="1" kern="1200" dirty="0" smtClean="0"/>
            <a:t>&lt;?</a:t>
          </a:r>
          <a:r>
            <a:rPr lang="en-US" sz="3300" b="1" kern="1200" dirty="0" smtClean="0"/>
            <a:t>xml version="1.0" encoding="utf-8"</a:t>
          </a:r>
          <a:r>
            <a:rPr lang="en-US" sz="3300" i="1" kern="1200" dirty="0" smtClean="0"/>
            <a:t>?&gt;</a:t>
          </a:r>
          <a:endParaRPr lang="en-US" sz="3300" kern="1200" dirty="0"/>
        </a:p>
      </dsp:txBody>
      <dsp:txXfrm>
        <a:off x="604661" y="2817215"/>
        <a:ext cx="7704383" cy="879050"/>
      </dsp:txXfrm>
    </dsp:sp>
    <dsp:sp modelId="{83B4928C-6A62-884B-ABE9-5B65C122C5BA}">
      <dsp:nvSpPr>
        <dsp:cNvPr id="0" name=""/>
        <dsp:cNvSpPr/>
      </dsp:nvSpPr>
      <dsp:spPr>
        <a:xfrm>
          <a:off x="0" y="4753620"/>
          <a:ext cx="11142132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9800891"/>
              <a:satOff val="-40777"/>
              <a:lumOff val="960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BCDE87-95F9-8845-9F8A-7C96CE6524D1}">
      <dsp:nvSpPr>
        <dsp:cNvPr id="0" name=""/>
        <dsp:cNvSpPr/>
      </dsp:nvSpPr>
      <dsp:spPr>
        <a:xfrm>
          <a:off x="557106" y="4266540"/>
          <a:ext cx="7799493" cy="974160"/>
        </a:xfrm>
        <a:prstGeom prst="roundRect">
          <a:avLst/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4802" tIns="0" rIns="294802" bIns="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Elements, attributes, Namespaces</a:t>
          </a:r>
          <a:endParaRPr lang="en-US" sz="3300" kern="1200" dirty="0"/>
        </a:p>
      </dsp:txBody>
      <dsp:txXfrm>
        <a:off x="604661" y="4314095"/>
        <a:ext cx="7704383" cy="8790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217FE8-943B-AD4E-B588-11001412C55A}">
      <dsp:nvSpPr>
        <dsp:cNvPr id="0" name=""/>
        <dsp:cNvSpPr/>
      </dsp:nvSpPr>
      <dsp:spPr>
        <a:xfrm>
          <a:off x="0" y="0"/>
          <a:ext cx="10515600" cy="1224292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600" kern="1200" dirty="0"/>
            <a:t>URI(Uniform resource identifier)</a:t>
          </a:r>
        </a:p>
      </dsp:txBody>
      <dsp:txXfrm>
        <a:off x="0" y="0"/>
        <a:ext cx="10515600" cy="1224292"/>
      </dsp:txXfrm>
    </dsp:sp>
    <dsp:sp modelId="{FF34F221-F8B9-6B44-9BB2-CF95E65BF491}">
      <dsp:nvSpPr>
        <dsp:cNvPr id="0" name=""/>
        <dsp:cNvSpPr/>
      </dsp:nvSpPr>
      <dsp:spPr>
        <a:xfrm>
          <a:off x="0" y="1224292"/>
          <a:ext cx="5257799" cy="25710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100" kern="1200" dirty="0"/>
            <a:t>URL(Uniform resource Location)</a:t>
          </a:r>
        </a:p>
      </dsp:txBody>
      <dsp:txXfrm>
        <a:off x="0" y="1224292"/>
        <a:ext cx="5257799" cy="2571013"/>
      </dsp:txXfrm>
    </dsp:sp>
    <dsp:sp modelId="{F0C2C8B6-C2F8-3744-BD99-A0BA5725FFF4}">
      <dsp:nvSpPr>
        <dsp:cNvPr id="0" name=""/>
        <dsp:cNvSpPr/>
      </dsp:nvSpPr>
      <dsp:spPr>
        <a:xfrm>
          <a:off x="5257800" y="1224292"/>
          <a:ext cx="5257799" cy="25710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100" kern="1200" dirty="0"/>
            <a:t>URN(Uniform resource name)</a:t>
          </a:r>
        </a:p>
      </dsp:txBody>
      <dsp:txXfrm>
        <a:off x="5257800" y="1224292"/>
        <a:ext cx="5257799" cy="2571013"/>
      </dsp:txXfrm>
    </dsp:sp>
    <dsp:sp modelId="{5DE36713-6B4B-8C48-9FB5-EE3795E9876C}">
      <dsp:nvSpPr>
        <dsp:cNvPr id="0" name=""/>
        <dsp:cNvSpPr/>
      </dsp:nvSpPr>
      <dsp:spPr>
        <a:xfrm>
          <a:off x="0" y="3795305"/>
          <a:ext cx="10515600" cy="285668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A71A46-9870-8946-B474-1739A45749E9}">
      <dsp:nvSpPr>
        <dsp:cNvPr id="0" name=""/>
        <dsp:cNvSpPr/>
      </dsp:nvSpPr>
      <dsp:spPr>
        <a:xfrm>
          <a:off x="4480" y="612050"/>
          <a:ext cx="1339134" cy="8034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name</a:t>
          </a:r>
          <a:endParaRPr lang="en-US" sz="2500" kern="1200" dirty="0"/>
        </a:p>
      </dsp:txBody>
      <dsp:txXfrm>
        <a:off x="28013" y="635583"/>
        <a:ext cx="1292068" cy="756414"/>
      </dsp:txXfrm>
    </dsp:sp>
    <dsp:sp modelId="{C8D1CED5-956D-964B-997C-4D2AE8FAAE0C}">
      <dsp:nvSpPr>
        <dsp:cNvPr id="0" name=""/>
        <dsp:cNvSpPr/>
      </dsp:nvSpPr>
      <dsp:spPr>
        <a:xfrm>
          <a:off x="1477527" y="847738"/>
          <a:ext cx="283896" cy="33210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477527" y="914159"/>
        <a:ext cx="198727" cy="199263"/>
      </dsp:txXfrm>
    </dsp:sp>
    <dsp:sp modelId="{4A818CC9-5D1D-C546-B867-620AF5225D35}">
      <dsp:nvSpPr>
        <dsp:cNvPr id="0" name=""/>
        <dsp:cNvSpPr/>
      </dsp:nvSpPr>
      <dsp:spPr>
        <a:xfrm>
          <a:off x="1879267" y="612050"/>
          <a:ext cx="1339134" cy="8034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-</a:t>
          </a:r>
          <a:endParaRPr lang="en-US" sz="2500" kern="1200" dirty="0"/>
        </a:p>
      </dsp:txBody>
      <dsp:txXfrm>
        <a:off x="1902800" y="635583"/>
        <a:ext cx="1292068" cy="756414"/>
      </dsp:txXfrm>
    </dsp:sp>
    <dsp:sp modelId="{1B4B4530-5F93-6A47-8548-B4615798522D}">
      <dsp:nvSpPr>
        <dsp:cNvPr id="0" name=""/>
        <dsp:cNvSpPr/>
      </dsp:nvSpPr>
      <dsp:spPr>
        <a:xfrm>
          <a:off x="3352315" y="847738"/>
          <a:ext cx="283896" cy="33210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3352315" y="914159"/>
        <a:ext cx="198727" cy="199263"/>
      </dsp:txXfrm>
    </dsp:sp>
    <dsp:sp modelId="{32578F53-8D99-0146-B239-8C899332F245}">
      <dsp:nvSpPr>
        <dsp:cNvPr id="0" name=""/>
        <dsp:cNvSpPr/>
      </dsp:nvSpPr>
      <dsp:spPr>
        <a:xfrm>
          <a:off x="3754055" y="612050"/>
          <a:ext cx="1339134" cy="8034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qualifier</a:t>
          </a:r>
          <a:endParaRPr lang="en-US" sz="2500" kern="1200" dirty="0"/>
        </a:p>
      </dsp:txBody>
      <dsp:txXfrm>
        <a:off x="3777588" y="635583"/>
        <a:ext cx="1292068" cy="75641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32FB6C-D838-A24D-8FA5-33D3BF039F92}">
      <dsp:nvSpPr>
        <dsp:cNvPr id="0" name=""/>
        <dsp:cNvSpPr/>
      </dsp:nvSpPr>
      <dsp:spPr>
        <a:xfrm>
          <a:off x="7143" y="1068974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underline</a:t>
          </a:r>
          <a:endParaRPr lang="en-US" sz="31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&lt;u&gt;</a:t>
          </a:r>
          <a:endParaRPr lang="en-US" sz="2400" kern="1200" dirty="0"/>
        </a:p>
      </dsp:txBody>
      <dsp:txXfrm>
        <a:off x="44665" y="1106496"/>
        <a:ext cx="2060143" cy="1206068"/>
      </dsp:txXfrm>
    </dsp:sp>
    <dsp:sp modelId="{16415D06-4D82-1B4D-9043-FB1D995FD810}">
      <dsp:nvSpPr>
        <dsp:cNvPr id="0" name=""/>
        <dsp:cNvSpPr/>
      </dsp:nvSpPr>
      <dsp:spPr>
        <a:xfrm>
          <a:off x="2355850" y="1444767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2355850" y="1550672"/>
        <a:ext cx="316861" cy="317716"/>
      </dsp:txXfrm>
    </dsp:sp>
    <dsp:sp modelId="{CAAE2ABF-44E7-7C4A-A5B8-9A1E919722A2}">
      <dsp:nvSpPr>
        <dsp:cNvPr id="0" name=""/>
        <dsp:cNvSpPr/>
      </dsp:nvSpPr>
      <dsp:spPr>
        <a:xfrm>
          <a:off x="2996406" y="1068974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italic</a:t>
          </a:r>
          <a:endParaRPr lang="en-US" sz="31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&lt;</a:t>
          </a:r>
          <a:r>
            <a:rPr lang="en-US" sz="2400" kern="1200" dirty="0" err="1" smtClean="0"/>
            <a:t>i</a:t>
          </a:r>
          <a:r>
            <a:rPr lang="en-US" sz="2400" kern="1200" dirty="0" smtClean="0"/>
            <a:t>&gt;</a:t>
          </a:r>
          <a:endParaRPr lang="en-US" sz="2400" kern="1200" dirty="0"/>
        </a:p>
      </dsp:txBody>
      <dsp:txXfrm>
        <a:off x="3033928" y="1106496"/>
        <a:ext cx="2060143" cy="1206068"/>
      </dsp:txXfrm>
    </dsp:sp>
    <dsp:sp modelId="{12680FE1-5564-6E4D-B5EC-DC7F2ECFD72A}">
      <dsp:nvSpPr>
        <dsp:cNvPr id="0" name=""/>
        <dsp:cNvSpPr/>
      </dsp:nvSpPr>
      <dsp:spPr>
        <a:xfrm>
          <a:off x="5345112" y="1444767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5345112" y="1550672"/>
        <a:ext cx="316861" cy="317716"/>
      </dsp:txXfrm>
    </dsp:sp>
    <dsp:sp modelId="{60B0B79B-A964-F440-A95F-927F9BEFEC43}">
      <dsp:nvSpPr>
        <dsp:cNvPr id="0" name=""/>
        <dsp:cNvSpPr/>
      </dsp:nvSpPr>
      <dsp:spPr>
        <a:xfrm>
          <a:off x="5985668" y="1068974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bold</a:t>
          </a:r>
          <a:endParaRPr lang="en-US" sz="31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&lt;b&gt;</a:t>
          </a:r>
          <a:endParaRPr lang="en-US" sz="2400" kern="1200" dirty="0"/>
        </a:p>
      </dsp:txBody>
      <dsp:txXfrm>
        <a:off x="6023190" y="1106496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692B-EA9F-CB45-9771-E78C064A8CB3}" type="datetimeFigureOut">
              <a:rPr lang="en-US" smtClean="0"/>
              <a:t>1/31/17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B52C7-2161-6345-9C27-3D8993185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7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4B52C7-2161-6345-9C27-3D89931859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98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496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2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157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89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60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865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83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70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881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673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0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E4108-C8E8-0C46-BA70-D5851ACCF899}" type="datetimeFigureOut">
              <a:rPr lang="en-US" smtClean="0"/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B319B-559C-144D-829B-6AA9DE386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500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B52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956" y="643467"/>
            <a:ext cx="742808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025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581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956" y="643467"/>
            <a:ext cx="742808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078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D53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566" y="643467"/>
            <a:ext cx="964686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978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48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34466"/>
            <a:ext cx="10905066" cy="498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654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66088"/>
            <a:ext cx="10905066" cy="392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54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12" y="990876"/>
            <a:ext cx="11237976" cy="511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43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8170"/>
            <a:ext cx="12192000" cy="602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84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91361978"/>
              </p:ext>
            </p:extLst>
          </p:nvPr>
        </p:nvGraphicFramePr>
        <p:xfrm>
          <a:off x="2469321" y="3429000"/>
          <a:ext cx="8128000" cy="3419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51349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310937052"/>
              </p:ext>
            </p:extLst>
          </p:nvPr>
        </p:nvGraphicFramePr>
        <p:xfrm>
          <a:off x="440267" y="0"/>
          <a:ext cx="11142133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76125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7359740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2802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429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87755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26" y="0"/>
            <a:ext cx="38563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193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678" y="0"/>
            <a:ext cx="56505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31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99849"/>
          </a:xfrm>
          <a:solidFill>
            <a:srgbClr val="92D050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Qualifiers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957" y="999849"/>
            <a:ext cx="10442713" cy="587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996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6795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954" y="0"/>
            <a:ext cx="6324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253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14056" cy="6858000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562830915"/>
              </p:ext>
            </p:extLst>
          </p:nvPr>
        </p:nvGraphicFramePr>
        <p:xfrm>
          <a:off x="6710017" y="1749287"/>
          <a:ext cx="5097670" cy="2027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057322" y="3776869"/>
            <a:ext cx="2080591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values-</a:t>
            </a:r>
            <a:r>
              <a:rPr lang="en-US" dirty="0" err="1">
                <a:solidFill>
                  <a:schemeClr val="bg1"/>
                </a:solidFill>
              </a:rPr>
              <a:t>ldrtl</a:t>
            </a:r>
            <a:r>
              <a:rPr lang="en-US" dirty="0">
                <a:solidFill>
                  <a:schemeClr val="bg1"/>
                </a:solidFill>
              </a:rPr>
              <a:t>-e</a:t>
            </a:r>
          </a:p>
        </p:txBody>
      </p:sp>
    </p:spTree>
    <p:extLst>
      <p:ext uri="{BB962C8B-B14F-4D97-AF65-F5344CB8AC3E}">
        <p14:creationId xmlns:p14="http://schemas.microsoft.com/office/powerpoint/2010/main" val="120952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45</Words>
  <Application>Microsoft Macintosh PowerPoint</Application>
  <PresentationFormat>Widescreen</PresentationFormat>
  <Paragraphs>18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Qualifiers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24</cp:revision>
  <dcterms:created xsi:type="dcterms:W3CDTF">2017-01-30T15:05:35Z</dcterms:created>
  <dcterms:modified xsi:type="dcterms:W3CDTF">2017-01-31T21:53:40Z</dcterms:modified>
</cp:coreProperties>
</file>

<file path=docProps/thumbnail.jpeg>
</file>